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3"/>
  </p:normalViewPr>
  <p:slideViewPr>
    <p:cSldViewPr snapToGrid="0" snapToObjects="1">
      <p:cViewPr varScale="1">
        <p:scale>
          <a:sx n="72" d="100"/>
          <a:sy n="72" d="100"/>
        </p:scale>
        <p:origin x="-112" y="-5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15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916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534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38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40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64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34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31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18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39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B12B5-DB98-3840-B901-203F7A5B4122}" type="datetimeFigureOut">
              <a:rPr lang="en-US" smtClean="0"/>
              <a:t>20.09.17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9EB33-FE14-184F-B00D-399AB4124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4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(перетянутый) 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146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 (перетянутый) 8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0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050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(перетянутый) 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050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(перетянутый) 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774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728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(перетянутый) 1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01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 (перетянутый) 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29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2_src (перетянутый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4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 (перетянутый) 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27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age (перетянутый) 5 REAL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09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(перетянутый) 4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 descr="lap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3" y="984280"/>
            <a:ext cx="9092620" cy="5445635"/>
          </a:xfrm>
          <a:prstGeom prst="rect">
            <a:avLst/>
          </a:prstGeom>
        </p:spPr>
      </p:pic>
      <p:pic>
        <p:nvPicPr>
          <p:cNvPr id="5" name="RTVi+OK-cu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7826" y="1425091"/>
            <a:ext cx="6641859" cy="373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979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 (перетянутый) 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84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ge (перетянутый) 6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17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 (перетянутый) 7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24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0</Words>
  <Application>Microsoft Macintosh PowerPoint</Application>
  <PresentationFormat>Экран (16:9)</PresentationFormat>
  <Paragraphs>0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Dmitry Zilpert</dc:creator>
  <cp:lastModifiedBy>Krasnova Marina</cp:lastModifiedBy>
  <cp:revision>6</cp:revision>
  <dcterms:created xsi:type="dcterms:W3CDTF">2017-09-19T13:13:54Z</dcterms:created>
  <dcterms:modified xsi:type="dcterms:W3CDTF">2017-09-20T05:02:57Z</dcterms:modified>
</cp:coreProperties>
</file>